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7" r:id="rId3"/>
    <p:sldId id="256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49E56-3309-4945-8F6C-938040397CE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0B599-6A04-4EDE-BB10-B9FAE928A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B599-6A04-4EDE-BB10-B9FAE928A7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2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2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0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1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7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4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8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7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E9E8-CBB0-425D-95BD-6FBBCBDF7335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2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ab12-8\Desktop\фото кванториум\Поликарпов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22599"/>
          <a:stretch/>
        </p:blipFill>
        <p:spPr bwMode="auto">
          <a:xfrm>
            <a:off x="2611880" y="1772816"/>
            <a:ext cx="368044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080"/>
            <a:ext cx="7992888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820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ПОЛИКАРПОВА МАРИЯ ГРИГОРЬЕВНА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естественно-научного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2442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b12-8\Desktop\фото кванториум\Клочкова Е.Н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2482"/>
            <a:ext cx="2790147" cy="3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1" y="406837"/>
            <a:ext cx="5940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551723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КЛОЧКОВА ЕЛЕНА НИКОЛАЕВНА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38668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48.userapi.com/impg/xlk28WORyJzebdZm_ofnPsDmwRzGJwuONgrhbg/vOw28GWI-hk.jpg?size=810x1080&amp;quality=95&amp;sign=70c2f42e1e57b8f6ab107a81b1d0f15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9396"/>
            <a:ext cx="3104406" cy="41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4" y="334829"/>
            <a:ext cx="792088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733256"/>
            <a:ext cx="806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АРТЕМОВА ТАТЬЯНА ВИКТОРОВНА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естественно-научного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19717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431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1" y="406837"/>
            <a:ext cx="5940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kab12-8\Desktop\Поликарпова\кв\Марина Николаевн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 b="12666"/>
          <a:stretch/>
        </p:blipFill>
        <p:spPr bwMode="auto">
          <a:xfrm>
            <a:off x="3203848" y="1554657"/>
            <a:ext cx="2791090" cy="33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87680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ДОННИКОВА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МАРИНА НИКОЛАЕВНА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 направления 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26941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1" y="406837"/>
            <a:ext cx="5940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ab12-8\Desktop\Поликарпова\кв\Макашова Л.С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58" r="7918" b="33016"/>
          <a:stretch/>
        </p:blipFill>
        <p:spPr bwMode="auto">
          <a:xfrm>
            <a:off x="3708276" y="1628800"/>
            <a:ext cx="2376264" cy="32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830639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МАКАШОВА ЛЮДМИЛА СЕРГЕЕВНА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28317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1" y="406837"/>
            <a:ext cx="5940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kab12-8\Desktop\Поликарпова\кв\Дудина Н.А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21125" r="310" b="8158"/>
          <a:stretch/>
        </p:blipFill>
        <p:spPr bwMode="auto">
          <a:xfrm>
            <a:off x="3328705" y="1628800"/>
            <a:ext cx="2107391" cy="31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81475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ДУДИНА НАТАЛЬЯ АЛЕКСАНДРОВНА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35539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8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1" y="406837"/>
            <a:ext cx="5940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kab12-8\Desktop\Поликарпова\кв\Грибова Е.В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t="14630" r="6838" b="48147"/>
          <a:stretch/>
        </p:blipFill>
        <p:spPr bwMode="auto">
          <a:xfrm>
            <a:off x="2730996" y="1514475"/>
            <a:ext cx="3353172" cy="312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08518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ГРИБОВА ЕЛЕНА ВЯЧЕСЛАВОВНА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35547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971600" y="5658543"/>
            <a:ext cx="712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СТАВЦЕВА ЛЮДМИЛА АНАТОЛЬЕВНА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 направления в Детском технопарке «Кванториум»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1503"/>
            <a:ext cx="8064896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sun9-32.userapi.com/impg/yvuSdbC3UMpIgQr5ibYAkCZp8DlFh8YFxW_77w/e2XzzXpjKK0.jpg?size=810x1080&amp;quality=95&amp;sign=176a0526a75ba695f9546c84992c987e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46390" r="14511" b="15896"/>
          <a:stretch/>
        </p:blipFill>
        <p:spPr bwMode="auto">
          <a:xfrm>
            <a:off x="2914649" y="2095499"/>
            <a:ext cx="3562351" cy="33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118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kab12-8</dc:creator>
  <cp:lastModifiedBy>kab12-8</cp:lastModifiedBy>
  <cp:revision>17</cp:revision>
  <dcterms:created xsi:type="dcterms:W3CDTF">2024-04-17T09:59:22Z</dcterms:created>
  <dcterms:modified xsi:type="dcterms:W3CDTF">2024-04-25T10:32:46Z</dcterms:modified>
</cp:coreProperties>
</file>