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9" r:id="rId2"/>
    <p:sldId id="257" r:id="rId3"/>
    <p:sldId id="256" r:id="rId4"/>
    <p:sldId id="261" r:id="rId5"/>
    <p:sldId id="262" r:id="rId6"/>
    <p:sldId id="25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4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A49E56-3309-4945-8F6C-938040397CE8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70B599-6A04-4EDE-BB10-B9FAE928A7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272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0B599-6A04-4EDE-BB10-B9FAE928A7C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625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2E9E8-CBB0-425D-95BD-6FBBCBDF7335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941DB-551F-40AA-A66B-715EF4C42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226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2E9E8-CBB0-425D-95BD-6FBBCBDF7335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941DB-551F-40AA-A66B-715EF4C42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705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2E9E8-CBB0-425D-95BD-6FBBCBDF7335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941DB-551F-40AA-A66B-715EF4C42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617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2E9E8-CBB0-425D-95BD-6FBBCBDF7335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941DB-551F-40AA-A66B-715EF4C42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374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2E9E8-CBB0-425D-95BD-6FBBCBDF7335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941DB-551F-40AA-A66B-715EF4C42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444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2E9E8-CBB0-425D-95BD-6FBBCBDF7335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941DB-551F-40AA-A66B-715EF4C42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689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2E9E8-CBB0-425D-95BD-6FBBCBDF7335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941DB-551F-40AA-A66B-715EF4C42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456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2E9E8-CBB0-425D-95BD-6FBBCBDF7335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941DB-551F-40AA-A66B-715EF4C42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2E9E8-CBB0-425D-95BD-6FBBCBDF7335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941DB-551F-40AA-A66B-715EF4C42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677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2E9E8-CBB0-425D-95BD-6FBBCBDF7335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941DB-551F-40AA-A66B-715EF4C42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54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2E9E8-CBB0-425D-95BD-6FBBCBDF7335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941DB-551F-40AA-A66B-715EF4C42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30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2E9E8-CBB0-425D-95BD-6FBBCBDF7335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941DB-551F-40AA-A66B-715EF4C42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885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ab12-8\Downloads\Фон для презентаци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542" y="0"/>
            <a:ext cx="94291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kab12-8\Desktop\фото кванториум\Поликарпова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11" b="22599"/>
          <a:stretch/>
        </p:blipFill>
        <p:spPr bwMode="auto">
          <a:xfrm>
            <a:off x="2611880" y="1772816"/>
            <a:ext cx="3680447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94080"/>
            <a:ext cx="7992888" cy="102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5301208"/>
            <a:ext cx="82089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ПОЛИКАРПОВА МАРИЯ ГРИГОРЬЕВНА</a:t>
            </a:r>
          </a:p>
          <a:p>
            <a:pPr lvl="0" algn="ctr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Реализует образовательные программы естественно-научного</a:t>
            </a:r>
          </a:p>
          <a:p>
            <a:pPr lvl="0" algn="ctr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направления в Детском технопарке «Кванториум»</a:t>
            </a:r>
          </a:p>
        </p:txBody>
      </p:sp>
    </p:spTree>
    <p:extLst>
      <p:ext uri="{BB962C8B-B14F-4D97-AF65-F5344CB8AC3E}">
        <p14:creationId xmlns:p14="http://schemas.microsoft.com/office/powerpoint/2010/main" val="24425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ab12-8\Downloads\Фон для презентаци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291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kab12-8\Desktop\фото кванториум\Клочкова Е.Н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632482"/>
            <a:ext cx="2790147" cy="372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341" y="406837"/>
            <a:ext cx="5940425" cy="102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3" y="5517232"/>
            <a:ext cx="8964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КЛОЧКОВА ЕЛЕНА НИКОЛАЕВНА</a:t>
            </a:r>
          </a:p>
          <a:p>
            <a:pPr lvl="0" algn="ctr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Реализует образовательные программы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естественно-научного 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направления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Детском технопарке «Кванториум»</a:t>
            </a:r>
          </a:p>
        </p:txBody>
      </p:sp>
    </p:spTree>
    <p:extLst>
      <p:ext uri="{BB962C8B-B14F-4D97-AF65-F5344CB8AC3E}">
        <p14:creationId xmlns:p14="http://schemas.microsoft.com/office/powerpoint/2010/main" val="386687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kab12-8\Downloads\Фон для презентаци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291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sun9-48.userapi.com/impg/xlk28WORyJzebdZm_ofnPsDmwRzGJwuONgrhbg/vOw28GWI-hk.jpg?size=810x1080&amp;quality=95&amp;sign=70c2f42e1e57b8f6ab107a81b1d0f158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359396"/>
            <a:ext cx="3104406" cy="413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74" y="334829"/>
            <a:ext cx="7920880" cy="102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5576" y="5733256"/>
            <a:ext cx="80648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АРТЕМОВА ТАТЬЯНА ВИКТОРОВНА</a:t>
            </a:r>
          </a:p>
          <a:p>
            <a:pPr lvl="0" algn="ctr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Реализует образовательные программы естественно-научного</a:t>
            </a:r>
          </a:p>
          <a:p>
            <a:pPr lvl="0" algn="ctr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направления в Детском технопарке «Кванториум»</a:t>
            </a:r>
          </a:p>
        </p:txBody>
      </p:sp>
    </p:spTree>
    <p:extLst>
      <p:ext uri="{BB962C8B-B14F-4D97-AF65-F5344CB8AC3E}">
        <p14:creationId xmlns:p14="http://schemas.microsoft.com/office/powerpoint/2010/main" val="197174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5" y="0"/>
            <a:ext cx="94313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341" y="406837"/>
            <a:ext cx="5940425" cy="102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kab12-8\Desktop\Поликарпова\кв\Марина Николаевна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4" b="12666"/>
          <a:stretch/>
        </p:blipFill>
        <p:spPr bwMode="auto">
          <a:xfrm>
            <a:off x="3203848" y="1554657"/>
            <a:ext cx="2791090" cy="332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4876800"/>
            <a:ext cx="8064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ДОННИКОВА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МАРИНА НИКОЛАЕВНА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Реализует образовательные программы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естественно-научного направления в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Детском технопарке «Кванториум»</a:t>
            </a:r>
          </a:p>
        </p:txBody>
      </p:sp>
    </p:spTree>
    <p:extLst>
      <p:ext uri="{BB962C8B-B14F-4D97-AF65-F5344CB8AC3E}">
        <p14:creationId xmlns:p14="http://schemas.microsoft.com/office/powerpoint/2010/main" val="269418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ab12-8\Downloads\Фон для презентаци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291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341" y="406837"/>
            <a:ext cx="5940425" cy="102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kab12-8\Desktop\Поликарпова\кв\Макашова Л.С.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4458" r="7918" b="33016"/>
          <a:stretch/>
        </p:blipFill>
        <p:spPr bwMode="auto">
          <a:xfrm>
            <a:off x="3708276" y="1628800"/>
            <a:ext cx="2376264" cy="320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4830639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МАКАШОВА ЛЮДМИЛА СЕРГЕЕВНА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Реализует образовательные программы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естественно-научного</a:t>
            </a:r>
          </a:p>
          <a:p>
            <a:pPr lvl="0"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направления в Детском технопарке «Кванториум»</a:t>
            </a:r>
          </a:p>
        </p:txBody>
      </p:sp>
    </p:spTree>
    <p:extLst>
      <p:ext uri="{BB962C8B-B14F-4D97-AF65-F5344CB8AC3E}">
        <p14:creationId xmlns:p14="http://schemas.microsoft.com/office/powerpoint/2010/main" val="283177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ab12-8\Downloads\Фон для презентаци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291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flipH="1">
            <a:off x="971600" y="5658543"/>
            <a:ext cx="7123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СТАВЦЕВА ЛЮДМИЛА АНАТОЛЬЕВНА</a:t>
            </a:r>
          </a:p>
          <a:p>
            <a:pPr lvl="0" algn="ctr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Реализует образовательные программы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естественно-научного направления в Детском технопарке «Кванториум»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91503"/>
            <a:ext cx="8064896" cy="102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 descr="https://sun9-32.userapi.com/impg/yvuSdbC3UMpIgQr5ibYAkCZp8DlFh8YFxW_77w/e2XzzXpjKK0.jpg?size=810x1080&amp;quality=95&amp;sign=176a0526a75ba695f9546c84992c987e&amp;type=albu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8" t="46390" r="14511" b="15896"/>
          <a:stretch/>
        </p:blipFill>
        <p:spPr bwMode="auto">
          <a:xfrm>
            <a:off x="2914649" y="2095499"/>
            <a:ext cx="3562351" cy="335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92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88</Words>
  <Application>Microsoft Office PowerPoint</Application>
  <PresentationFormat>Экран (4:3)</PresentationFormat>
  <Paragraphs>17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kab12-8</dc:creator>
  <cp:lastModifiedBy>cab14-4</cp:lastModifiedBy>
  <cp:revision>18</cp:revision>
  <dcterms:created xsi:type="dcterms:W3CDTF">2024-04-17T09:59:22Z</dcterms:created>
  <dcterms:modified xsi:type="dcterms:W3CDTF">2024-11-14T16:44:48Z</dcterms:modified>
</cp:coreProperties>
</file>